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Century Gothic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4" roundtripDataSignature="AMtx7mi+hAxWNSx5VHmVFyORTvBfu5F9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regular.fntdata"/><Relationship Id="rId11" Type="http://schemas.openxmlformats.org/officeDocument/2006/relationships/slide" Target="slides/slide6.xml"/><Relationship Id="rId22" Type="http://schemas.openxmlformats.org/officeDocument/2006/relationships/font" Target="fonts/CenturyGothic-italic.fntdata"/><Relationship Id="rId10" Type="http://schemas.openxmlformats.org/officeDocument/2006/relationships/slide" Target="slides/slide5.xml"/><Relationship Id="rId21" Type="http://schemas.openxmlformats.org/officeDocument/2006/relationships/font" Target="fonts/CenturyGothic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CenturyGothic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6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6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2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26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7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7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8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8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8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8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8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28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8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9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9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9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9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9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0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3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1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3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3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8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20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20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3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23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24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5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5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15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15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15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15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5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15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5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5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5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5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5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15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5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5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5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5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5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5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5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5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5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5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5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15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15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15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Relationship Id="rId4" Type="http://schemas.openxmlformats.org/officeDocument/2006/relationships/image" Target="../media/image1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jpg"/><Relationship Id="rId4" Type="http://schemas.openxmlformats.org/officeDocument/2006/relationships/image" Target="../media/image1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4.jpg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4067033"/>
            <a:ext cx="9602787" cy="9962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​ການ​ນຳບົດ​ສອບ​ເສັງ​ເຂົ້າ​ສູ່​ລະ​ບົບ​ຂອງ​ຄູ​ອາ​ຈານ​ປະ​ຈຳ​ວິ​ຊາ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0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ໜ້າຟອມ​ປ້ອນ​ຟາຍ​ບົດ​ສອບ​ເສັງ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1" name="Google Shape;23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7372" y="1583141"/>
            <a:ext cx="9829800" cy="4439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ການ​ສ້າງ​ຟາຍ​ບົດ​ສອບ​ເສັງ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:\a.PNG" id="237" name="Google Shape;23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43201" y="1325881"/>
            <a:ext cx="4663440" cy="5532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ວິ​ທີ​ເລືອກ ຫຼື Add ຂໍ້​ສອບ​ໃຫ້​ນັກ​ສຶກ​ສາ​ປະ​ຕິ​ບັດ​ການ​ສອບ​ເສັງ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iict\Desktop\5.JPG" id="243" name="Google Shape;24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4440" y="2085975"/>
            <a:ext cx="8524875" cy="36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12"/>
          <p:cNvSpPr/>
          <p:nvPr/>
        </p:nvSpPr>
        <p:spPr>
          <a:xfrm>
            <a:off x="6766877" y="4274820"/>
            <a:ext cx="1417003" cy="777240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ວິ​ທີ​ເລືອກ ຫຼື Add ຂໍ້​ສອບ​ໃຫ້​ນັກ​ສຶກ​ສາ​ປະ​ຕິ​ບັດ​ການ​ສອບ​ເສັງ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iict\Desktop\6.JPG" id="250" name="Google Shape;25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74837" y="2052320"/>
            <a:ext cx="3238500" cy="2114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3"/>
          <p:cNvSpPr/>
          <p:nvPr/>
        </p:nvSpPr>
        <p:spPr>
          <a:xfrm>
            <a:off x="3132137" y="3040380"/>
            <a:ext cx="1417003" cy="777240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C:\Users\iict\Desktop\7.JPG" id="252" name="Google Shape;25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4837" y="4166870"/>
            <a:ext cx="9277350" cy="2695575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3"/>
          <p:cNvSpPr/>
          <p:nvPr/>
        </p:nvSpPr>
        <p:spPr>
          <a:xfrm>
            <a:off x="9875520" y="4189729"/>
            <a:ext cx="1089660" cy="2672715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ວິ​ທີອອກ​ລະ​ບົບ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iict\Desktop\8.JPG" id="259" name="Google Shape;2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71103" y="1919287"/>
            <a:ext cx="2647950" cy="3019425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4"/>
          <p:cNvSpPr/>
          <p:nvPr/>
        </p:nvSpPr>
        <p:spPr>
          <a:xfrm>
            <a:off x="3353276" y="3787140"/>
            <a:ext cx="1417003" cy="777240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ການ​ລອກ​ອິນ​ເຂົ້າ​ສູ່​ລະ​ບົບ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"/>
          <p:cNvSpPr txBox="1"/>
          <p:nvPr>
            <p:ph idx="1" type="body"/>
          </p:nvPr>
        </p:nvSpPr>
        <p:spPr>
          <a:xfrm>
            <a:off x="1301454" y="1460310"/>
            <a:ext cx="9603275" cy="6550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ເຂົ້າ​ໄປ​ທີ່ລິ້ງ 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http://elsiict.gov.la/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-&gt; </a:t>
            </a:r>
            <a:r>
              <a:rPr lang="en-US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ເຂົ້າ​ສູ່​ລະ​ບົບ </a:t>
            </a:r>
            <a:endParaRPr/>
          </a:p>
        </p:txBody>
      </p:sp>
      <p:pic>
        <p:nvPicPr>
          <p:cNvPr id="171" name="Google Shape;17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8057" y="1984278"/>
            <a:ext cx="10345594" cy="4675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ການ​ລອກ​ອິນ​ເຂົ້າ​ສູ່​ລະ​ບົບ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"/>
          <p:cNvSpPr txBox="1"/>
          <p:nvPr>
            <p:ph idx="1" type="body"/>
          </p:nvPr>
        </p:nvSpPr>
        <p:spPr>
          <a:xfrm>
            <a:off x="1301454" y="1460310"/>
            <a:ext cx="9603275" cy="1774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1. ປ້ອນ​ຊື່​ຜູ້​ໃຊ້​ລະ​ບົບ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2. ປ້ອນ​ລະ​ຫັດ​ຜ່ານ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3. ກົດ​ປຸ່ມ​ Login</a:t>
            </a:r>
            <a:endParaRPr/>
          </a:p>
          <a:p>
            <a:pPr indent="-190500" lvl="0" marL="342900" rtl="0" algn="l"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8" name="Google Shape;17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27519" y="2951044"/>
            <a:ext cx="6419850" cy="346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ການ​ລອກ​ອິນ​ເຂົ້າ​ສູ່​ລະ​ບົບ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4"/>
          <p:cNvSpPr txBox="1"/>
          <p:nvPr>
            <p:ph idx="1" type="body"/>
          </p:nvPr>
        </p:nvSpPr>
        <p:spPr>
          <a:xfrm>
            <a:off x="1301454" y="1460310"/>
            <a:ext cx="9603275" cy="1774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1. ປ້ອນ​ຊື່​ຜູ້​ໃຊ້​ລະ​ບົບ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2. ປ້ອນ​ລະ​ຫັດ​ຜ່ານ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3. ກົດ​ປຸ່ມ​ Login</a:t>
            </a:r>
            <a:endParaRPr/>
          </a:p>
          <a:p>
            <a:pPr indent="-190500" lvl="0" marL="342900" rtl="0" algn="l"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5" name="Google Shape;18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27519" y="2951044"/>
            <a:ext cx="6419850" cy="346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ວິ​ທີ​ປ່ຽນ​ລະ​ຫັດ​ຜ່ານ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"/>
          <p:cNvSpPr txBox="1"/>
          <p:nvPr>
            <p:ph idx="1" type="body"/>
          </p:nvPr>
        </p:nvSpPr>
        <p:spPr>
          <a:xfrm>
            <a:off x="6972300" y="1460310"/>
            <a:ext cx="4800600" cy="2883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1. ​ຄ​ລິກ​ລູກ​ສອນ​ຂວາ​ມື​ເທິງ​ສຸດ &gt;&gt; Preferences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2. ຄ​ລິກ Change password</a:t>
            </a:r>
            <a:endParaRPr/>
          </a:p>
        </p:txBody>
      </p:sp>
      <p:pic>
        <p:nvPicPr>
          <p:cNvPr descr="C:\Users\iict\Desktop\1.JPG" id="192" name="Google Shape;19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5987" y="1416685"/>
            <a:ext cx="3884613" cy="28581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iict\Desktop\2.JPG" id="193" name="Google Shape;19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26280" y="3703320"/>
            <a:ext cx="3543300" cy="288036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5"/>
          <p:cNvSpPr/>
          <p:nvPr/>
        </p:nvSpPr>
        <p:spPr>
          <a:xfrm>
            <a:off x="4800600" y="4274820"/>
            <a:ext cx="1965960" cy="868680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5" name="Google Shape;195;p5"/>
          <p:cNvSpPr/>
          <p:nvPr/>
        </p:nvSpPr>
        <p:spPr>
          <a:xfrm>
            <a:off x="2164080" y="2834640"/>
            <a:ext cx="1965960" cy="868680"/>
          </a:xfrm>
          <a:prstGeom prst="ellipse">
            <a:avLst/>
          </a:prstGeom>
          <a:noFill/>
          <a:ln cap="rnd" cmpd="sng" w="15875">
            <a:solidFill>
              <a:srgbClr val="78230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6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ວິ​ທີ​ປ່ຽນ​ລະ​ຫັດ​ຜ່ານ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6"/>
          <p:cNvSpPr txBox="1"/>
          <p:nvPr>
            <p:ph idx="1" type="body"/>
          </p:nvPr>
        </p:nvSpPr>
        <p:spPr>
          <a:xfrm>
            <a:off x="6972300" y="1460310"/>
            <a:ext cx="4800600" cy="2883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3. ປ້ອນ​ລະ​ຫັດ​ຜ່ານ​ປັດ​ຈຸ​ບັນ ແລະ ລະ​ຫັດ​ຜ່ານ​ໃໝ່​ພ້ອມ​ຢັ້ງ​ຢືນ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4. ບັນ​ທຶກ &gt;&gt; ຄ​ລິກ Continue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iict\Desktop\3.JPG" id="202" name="Google Shape;20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2410" y="2078672"/>
            <a:ext cx="5424169" cy="41849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iict\Desktop\4.JPG" id="203" name="Google Shape;20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26579" y="4411980"/>
            <a:ext cx="4088765" cy="2194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ໜ້າຫຼັກຂອງ​ລະ​ບົບ​ໃນ​ສ່ວນ​ຂອງ​ຄູ​ອາ​ຈານ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7"/>
          <p:cNvSpPr txBox="1"/>
          <p:nvPr>
            <p:ph idx="1" type="body"/>
          </p:nvPr>
        </p:nvSpPr>
        <p:spPr>
          <a:xfrm>
            <a:off x="1301454" y="1460310"/>
            <a:ext cx="9603275" cy="583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ຄ​ລິກ ຊື່​ວິ​ຊາ​ທີ່​ຕົນ​ເອງ​ສອນ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7372" y="2043953"/>
            <a:ext cx="10212659" cy="4193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ໜ້າຫຼັກຂອງ​ລະ​ບົບ​ໃນ​ສ່ວນ​ຂອງ​ຄູ​ອາ​ຈານ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8"/>
          <p:cNvSpPr txBox="1"/>
          <p:nvPr>
            <p:ph idx="1" type="body"/>
          </p:nvPr>
        </p:nvSpPr>
        <p:spPr>
          <a:xfrm>
            <a:off x="1301454" y="1460310"/>
            <a:ext cx="9603275" cy="1774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ຄ​ລິກ ສອບ​ເສັງ​ກາງ​ພາກ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Google Shape;21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9367" y="2187329"/>
            <a:ext cx="10317708" cy="34764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"/>
          <p:cNvSpPr txBox="1"/>
          <p:nvPr>
            <p:ph type="title"/>
          </p:nvPr>
        </p:nvSpPr>
        <p:spPr>
          <a:xfrm>
            <a:off x="1797372" y="733291"/>
            <a:ext cx="8911687" cy="727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ໜ້າຫຼັກຂອງ​ລະ​ບົບ​ໃນ​ສ່ວນ​ຂອງ​ຄູ​ອາ​ຈານ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9"/>
          <p:cNvSpPr txBox="1"/>
          <p:nvPr>
            <p:ph idx="1" type="body"/>
          </p:nvPr>
        </p:nvSpPr>
        <p:spPr>
          <a:xfrm>
            <a:off x="1301454" y="1460311"/>
            <a:ext cx="9603275" cy="852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ຄ​ລິກ ປຸ່ມຕັ້ງຄ່າ (Actions menu) -&gt; Import</a:t>
            </a:r>
            <a:endParaRPr/>
          </a:p>
        </p:txBody>
      </p:sp>
      <p:pic>
        <p:nvPicPr>
          <p:cNvPr id="224" name="Google Shape;22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51579" y="2183643"/>
            <a:ext cx="10285496" cy="31389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74900" y="4288241"/>
            <a:ext cx="2162175" cy="186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2020-06-23T04:30:20Z</dcterms:created>
  <dc:creator>iict</dc:creator>
</cp:coreProperties>
</file>