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377CC-B854-4485-844A-A7924A7F0FF5}" type="datetimeFigureOut">
              <a:rPr lang="en-US" smtClean="0"/>
              <a:t>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5B6A-7C61-461A-B6DF-41F9771D1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014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377CC-B854-4485-844A-A7924A7F0FF5}" type="datetimeFigureOut">
              <a:rPr lang="en-US" smtClean="0"/>
              <a:t>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5B6A-7C61-461A-B6DF-41F9771D1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772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377CC-B854-4485-844A-A7924A7F0FF5}" type="datetimeFigureOut">
              <a:rPr lang="en-US" smtClean="0"/>
              <a:t>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5B6A-7C61-461A-B6DF-41F9771D1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745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377CC-B854-4485-844A-A7924A7F0FF5}" type="datetimeFigureOut">
              <a:rPr lang="en-US" smtClean="0"/>
              <a:t>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5B6A-7C61-461A-B6DF-41F9771D1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926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377CC-B854-4485-844A-A7924A7F0FF5}" type="datetimeFigureOut">
              <a:rPr lang="en-US" smtClean="0"/>
              <a:t>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5B6A-7C61-461A-B6DF-41F9771D1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90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377CC-B854-4485-844A-A7924A7F0FF5}" type="datetimeFigureOut">
              <a:rPr lang="en-US" smtClean="0"/>
              <a:t>1/29/2021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5B6A-7C61-461A-B6DF-41F9771D1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285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377CC-B854-4485-844A-A7924A7F0FF5}" type="datetimeFigureOut">
              <a:rPr lang="en-US" smtClean="0"/>
              <a:t>1/29/2021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5B6A-7C61-461A-B6DF-41F9771D1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818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377CC-B854-4485-844A-A7924A7F0FF5}" type="datetimeFigureOut">
              <a:rPr lang="en-US" smtClean="0"/>
              <a:t>1/29/2021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5B6A-7C61-461A-B6DF-41F9771D1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698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377CC-B854-4485-844A-A7924A7F0FF5}" type="datetimeFigureOut">
              <a:rPr lang="en-US" smtClean="0"/>
              <a:t>1/29/2021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5B6A-7C61-461A-B6DF-41F9771D1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639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377CC-B854-4485-844A-A7924A7F0FF5}" type="datetimeFigureOut">
              <a:rPr lang="en-US" smtClean="0"/>
              <a:t>1/29/2021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5B6A-7C61-461A-B6DF-41F9771D1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304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377CC-B854-4485-844A-A7924A7F0FF5}" type="datetimeFigureOut">
              <a:rPr lang="en-US" smtClean="0"/>
              <a:t>1/29/2021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5B6A-7C61-461A-B6DF-41F9771D1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175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377CC-B854-4485-844A-A7924A7F0FF5}" type="datetimeFigureOut">
              <a:rPr lang="en-US" smtClean="0"/>
              <a:t>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B5B6A-7C61-461A-B6DF-41F9771D1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370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ວິ</a:t>
            </a:r>
            <a:r>
              <a:rPr lang="en-US" dirty="0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​</a:t>
            </a:r>
            <a:r>
              <a:rPr lang="en-US" dirty="0" err="1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ທີ</a:t>
            </a:r>
            <a:r>
              <a:rPr lang="en-US" dirty="0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​</a:t>
            </a:r>
            <a:r>
              <a:rPr lang="en-US" dirty="0" err="1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ສ້າງ</a:t>
            </a:r>
            <a:r>
              <a:rPr lang="en-US" dirty="0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​</a:t>
            </a:r>
            <a:r>
              <a:rPr lang="en-US" dirty="0" err="1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ຟາຍ</a:t>
            </a:r>
            <a:r>
              <a:rPr lang="en-US" dirty="0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​</a:t>
            </a:r>
            <a:r>
              <a:rPr lang="en-US" dirty="0" err="1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ບົດ</a:t>
            </a:r>
            <a:r>
              <a:rPr lang="en-US" dirty="0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​</a:t>
            </a:r>
            <a:r>
              <a:rPr lang="en-US" dirty="0" err="1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ສອບ</a:t>
            </a:r>
            <a:r>
              <a:rPr lang="en-US" dirty="0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​</a:t>
            </a:r>
            <a:r>
              <a:rPr lang="en-US" dirty="0" err="1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ເສັງ</a:t>
            </a:r>
            <a:r>
              <a:rPr lang="en-US" dirty="0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​</a:t>
            </a:r>
            <a:r>
              <a:rPr lang="en-US" dirty="0" err="1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ເຂົ້າ</a:t>
            </a:r>
            <a:r>
              <a:rPr lang="en-US" dirty="0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​</a:t>
            </a:r>
            <a:r>
              <a:rPr lang="en-US" dirty="0" err="1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ສູ</a:t>
            </a:r>
            <a:r>
              <a:rPr lang="en-US" dirty="0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່​</a:t>
            </a:r>
            <a:r>
              <a:rPr lang="en-US" dirty="0" err="1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ລະ</a:t>
            </a:r>
            <a:r>
              <a:rPr lang="en-US" dirty="0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​</a:t>
            </a:r>
            <a:r>
              <a:rPr lang="en-US" dirty="0" err="1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ບົບ</a:t>
            </a:r>
            <a:endParaRPr lang="en-US" dirty="0">
              <a:latin typeface="Phetsarath OT" pitchFamily="2" charset="2"/>
              <a:ea typeface="Phetsarath OT" pitchFamily="2" charset="2"/>
              <a:cs typeface="Phetsarath OT" pitchFamily="2" charset="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955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38200"/>
          </a:xfrm>
        </p:spPr>
        <p:txBody>
          <a:bodyPr/>
          <a:lstStyle/>
          <a:p>
            <a:r>
              <a:rPr lang="en-US" dirty="0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​</a:t>
            </a:r>
            <a:r>
              <a:rPr lang="en-US" dirty="0" err="1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ຂັ້ນ</a:t>
            </a:r>
            <a:r>
              <a:rPr lang="en-US" dirty="0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​</a:t>
            </a:r>
            <a:r>
              <a:rPr lang="en-US" dirty="0" err="1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ຕອນ</a:t>
            </a:r>
            <a:r>
              <a:rPr lang="en-US" dirty="0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​ 1</a:t>
            </a:r>
            <a:endParaRPr lang="en-US" dirty="0">
              <a:latin typeface="Phetsarath OT" pitchFamily="2" charset="2"/>
              <a:ea typeface="Phetsarath OT" pitchFamily="2" charset="2"/>
              <a:cs typeface="Phetsarath OT" pitchFamily="2" charset="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"/>
          </a:xfrm>
        </p:spPr>
        <p:txBody>
          <a:bodyPr>
            <a:normAutofit/>
          </a:bodyPr>
          <a:lstStyle/>
          <a:p>
            <a:r>
              <a:rPr lang="en-US" sz="2400" dirty="0" err="1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ສ້າງ</a:t>
            </a:r>
            <a:r>
              <a:rPr lang="en-US" sz="2400" dirty="0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​</a:t>
            </a:r>
            <a:r>
              <a:rPr lang="en-US" sz="2400" dirty="0" err="1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ຄຳ</a:t>
            </a:r>
            <a:r>
              <a:rPr lang="en-US" sz="2400" dirty="0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​</a:t>
            </a:r>
            <a:r>
              <a:rPr lang="en-US" sz="2400" dirty="0" err="1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ຖາມ</a:t>
            </a:r>
            <a:r>
              <a:rPr lang="en-US" sz="2400" dirty="0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​</a:t>
            </a:r>
            <a:r>
              <a:rPr lang="en-US" sz="2400" dirty="0" err="1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ໃສ</a:t>
            </a:r>
            <a:r>
              <a:rPr lang="en-US" sz="2400" dirty="0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່  Microsoft Word </a:t>
            </a:r>
            <a:r>
              <a:rPr lang="en-US" sz="2400" dirty="0" err="1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ດັ່ງ</a:t>
            </a:r>
            <a:r>
              <a:rPr lang="en-US" sz="2400" dirty="0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​</a:t>
            </a:r>
            <a:r>
              <a:rPr lang="en-US" sz="2400" dirty="0" err="1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ຮູບ</a:t>
            </a:r>
            <a:endParaRPr lang="en-US" sz="2400" dirty="0">
              <a:latin typeface="Phetsarath OT" pitchFamily="2" charset="2"/>
              <a:ea typeface="Phetsarath OT" pitchFamily="2" charset="2"/>
              <a:cs typeface="Phetsarath OT" pitchFamily="2" charset="2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75"/>
          <a:stretch/>
        </p:blipFill>
        <p:spPr bwMode="auto">
          <a:xfrm>
            <a:off x="762000" y="1676400"/>
            <a:ext cx="7105650" cy="4119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3383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38200"/>
          </a:xfrm>
        </p:spPr>
        <p:txBody>
          <a:bodyPr/>
          <a:lstStyle/>
          <a:p>
            <a:r>
              <a:rPr lang="en-US" dirty="0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​</a:t>
            </a:r>
            <a:r>
              <a:rPr lang="en-US" dirty="0" err="1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ຂັ້ນ</a:t>
            </a:r>
            <a:r>
              <a:rPr lang="en-US" dirty="0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​</a:t>
            </a:r>
            <a:r>
              <a:rPr lang="en-US" dirty="0" err="1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ຕອນ</a:t>
            </a:r>
            <a:r>
              <a:rPr lang="en-US" dirty="0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​ 2</a:t>
            </a:r>
            <a:endParaRPr lang="en-US" dirty="0">
              <a:latin typeface="Phetsarath OT" pitchFamily="2" charset="2"/>
              <a:ea typeface="Phetsarath OT" pitchFamily="2" charset="2"/>
              <a:cs typeface="Phetsarath OT" pitchFamily="2" charset="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ຄ​</a:t>
            </a:r>
            <a:r>
              <a:rPr lang="en-US" sz="2400" dirty="0" err="1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ລິກ</a:t>
            </a:r>
            <a:r>
              <a:rPr lang="en-US" sz="2400" dirty="0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 Save As</a:t>
            </a:r>
            <a:endParaRPr lang="en-US" sz="2400" dirty="0">
              <a:latin typeface="Phetsarath OT" pitchFamily="2" charset="2"/>
              <a:ea typeface="Phetsarath OT" pitchFamily="2" charset="2"/>
              <a:cs typeface="Phetsarath OT" pitchFamily="2" charset="2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600200"/>
            <a:ext cx="6210300" cy="4714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val 3"/>
          <p:cNvSpPr/>
          <p:nvPr/>
        </p:nvSpPr>
        <p:spPr>
          <a:xfrm>
            <a:off x="1076632" y="2133600"/>
            <a:ext cx="12954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433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38200"/>
          </a:xfrm>
        </p:spPr>
        <p:txBody>
          <a:bodyPr/>
          <a:lstStyle/>
          <a:p>
            <a:r>
              <a:rPr lang="en-US" dirty="0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​</a:t>
            </a:r>
            <a:r>
              <a:rPr lang="en-US" dirty="0" err="1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ຂັ້ນ</a:t>
            </a:r>
            <a:r>
              <a:rPr lang="en-US" dirty="0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​</a:t>
            </a:r>
            <a:r>
              <a:rPr lang="en-US" dirty="0" err="1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ຕອນ</a:t>
            </a:r>
            <a:r>
              <a:rPr lang="en-US" dirty="0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​ 3</a:t>
            </a:r>
            <a:endParaRPr lang="en-US" dirty="0">
              <a:latin typeface="Phetsarath OT" pitchFamily="2" charset="2"/>
              <a:ea typeface="Phetsarath OT" pitchFamily="2" charset="2"/>
              <a:cs typeface="Phetsarath OT" pitchFamily="2" charset="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"/>
          </a:xfrm>
        </p:spPr>
        <p:txBody>
          <a:bodyPr>
            <a:noAutofit/>
          </a:bodyPr>
          <a:lstStyle/>
          <a:p>
            <a:r>
              <a:rPr lang="en-US" sz="2400" dirty="0" err="1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ໃສ</a:t>
            </a:r>
            <a:r>
              <a:rPr lang="en-US" sz="2400" dirty="0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່​</a:t>
            </a:r>
            <a:r>
              <a:rPr lang="en-US" sz="2400" dirty="0" err="1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ຊື</a:t>
            </a:r>
            <a:r>
              <a:rPr lang="en-US" sz="2400" dirty="0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່​</a:t>
            </a:r>
            <a:r>
              <a:rPr lang="en-US" sz="2400" dirty="0" err="1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ຟາຍ</a:t>
            </a:r>
            <a:endParaRPr lang="en-US" sz="2400" dirty="0" smtClean="0">
              <a:latin typeface="Phetsarath OT" pitchFamily="2" charset="2"/>
              <a:ea typeface="Phetsarath OT" pitchFamily="2" charset="2"/>
              <a:cs typeface="Phetsarath OT" pitchFamily="2" charset="2"/>
            </a:endParaRPr>
          </a:p>
          <a:p>
            <a:r>
              <a:rPr lang="en-US" sz="2400" dirty="0" err="1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ໃສ</a:t>
            </a:r>
            <a:r>
              <a:rPr lang="en-US" sz="2400" dirty="0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່​</a:t>
            </a:r>
            <a:r>
              <a:rPr lang="en-US" sz="2400" dirty="0" err="1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ປະ</a:t>
            </a:r>
            <a:r>
              <a:rPr lang="en-US" sz="2400" dirty="0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​</a:t>
            </a:r>
            <a:r>
              <a:rPr lang="en-US" sz="2400" dirty="0" err="1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ເພດ</a:t>
            </a:r>
            <a:r>
              <a:rPr lang="en-US" sz="2400" dirty="0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​</a:t>
            </a:r>
            <a:r>
              <a:rPr lang="en-US" sz="2400" dirty="0" err="1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ຟາຍ</a:t>
            </a:r>
            <a:r>
              <a:rPr lang="en-US" sz="2400" dirty="0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 </a:t>
            </a:r>
          </a:p>
          <a:p>
            <a:r>
              <a:rPr lang="en-US" sz="2400" dirty="0" err="1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ແລ້ວ</a:t>
            </a:r>
            <a:r>
              <a:rPr lang="en-US" sz="2400" dirty="0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​ຄ​</a:t>
            </a:r>
            <a:r>
              <a:rPr lang="en-US" sz="2400" dirty="0" err="1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ລິກ</a:t>
            </a:r>
            <a:r>
              <a:rPr lang="en-US" sz="2400" dirty="0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 Save</a:t>
            </a:r>
            <a:endParaRPr lang="en-US" sz="2400" dirty="0">
              <a:latin typeface="Phetsarath OT" pitchFamily="2" charset="2"/>
              <a:ea typeface="Phetsarath OT" pitchFamily="2" charset="2"/>
              <a:cs typeface="Phetsarath OT" pitchFamily="2" charset="2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476500"/>
            <a:ext cx="6781800" cy="438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Oval 5"/>
          <p:cNvSpPr/>
          <p:nvPr/>
        </p:nvSpPr>
        <p:spPr>
          <a:xfrm>
            <a:off x="2286000" y="5334000"/>
            <a:ext cx="1295400" cy="685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715000" y="6400800"/>
            <a:ext cx="12954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054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38200"/>
          </a:xfrm>
        </p:spPr>
        <p:txBody>
          <a:bodyPr/>
          <a:lstStyle/>
          <a:p>
            <a:r>
              <a:rPr lang="en-US" dirty="0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​</a:t>
            </a:r>
            <a:r>
              <a:rPr lang="en-US" dirty="0" err="1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ຂັ້ນ</a:t>
            </a:r>
            <a:r>
              <a:rPr lang="en-US" dirty="0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​</a:t>
            </a:r>
            <a:r>
              <a:rPr lang="en-US" dirty="0" err="1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ຕອນ</a:t>
            </a:r>
            <a:r>
              <a:rPr lang="en-US" dirty="0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​ 4</a:t>
            </a:r>
            <a:endParaRPr lang="en-US" dirty="0">
              <a:latin typeface="Phetsarath OT" pitchFamily="2" charset="2"/>
              <a:ea typeface="Phetsarath OT" pitchFamily="2" charset="2"/>
              <a:cs typeface="Phetsarath OT" pitchFamily="2" charset="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ຄ​</a:t>
            </a:r>
            <a:r>
              <a:rPr lang="en-US" sz="2400" dirty="0" err="1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ລິກ</a:t>
            </a:r>
            <a:r>
              <a:rPr lang="en-US" sz="2400" dirty="0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​</a:t>
            </a:r>
            <a:r>
              <a:rPr lang="en-US" sz="2400" dirty="0" err="1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ເລືອກ</a:t>
            </a:r>
            <a:r>
              <a:rPr lang="en-US" sz="2400" dirty="0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  Other encoding</a:t>
            </a:r>
          </a:p>
          <a:p>
            <a:r>
              <a:rPr lang="en-US" sz="2400" dirty="0" err="1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ເລືອກ</a:t>
            </a:r>
            <a:r>
              <a:rPr lang="en-US" sz="2400" dirty="0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 Unicode (UTF) </a:t>
            </a:r>
            <a:r>
              <a:rPr lang="en-US" sz="2400" dirty="0" err="1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ແລະ</a:t>
            </a:r>
            <a:r>
              <a:rPr lang="en-US" sz="2400" dirty="0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 ຄ​</a:t>
            </a:r>
            <a:r>
              <a:rPr lang="en-US" sz="2400" dirty="0" err="1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ລິກ</a:t>
            </a:r>
            <a:r>
              <a:rPr lang="en-US" sz="2400" dirty="0" smtClean="0">
                <a:latin typeface="Phetsarath OT" pitchFamily="2" charset="2"/>
                <a:ea typeface="Phetsarath OT" pitchFamily="2" charset="2"/>
                <a:cs typeface="Phetsarath OT" pitchFamily="2" charset="2"/>
              </a:rPr>
              <a:t> OK</a:t>
            </a:r>
            <a:endParaRPr lang="en-US" sz="2400" dirty="0">
              <a:latin typeface="Phetsarath OT" pitchFamily="2" charset="2"/>
              <a:ea typeface="Phetsarath OT" pitchFamily="2" charset="2"/>
              <a:cs typeface="Phetsarath OT" pitchFamily="2" charset="2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133600"/>
            <a:ext cx="4953000" cy="368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Oval 5"/>
          <p:cNvSpPr/>
          <p:nvPr/>
        </p:nvSpPr>
        <p:spPr>
          <a:xfrm>
            <a:off x="3429000" y="2743200"/>
            <a:ext cx="12954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709652" y="2943532"/>
            <a:ext cx="12954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029200" y="5438775"/>
            <a:ext cx="12954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0979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97</Words>
  <Application>Microsoft Office PowerPoint</Application>
  <PresentationFormat>On-screen Show (4:3)</PresentationFormat>
  <Paragraphs>12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ວິ​ທີ​ສ້າງ​ຟາຍ​ບົດ​ສອບ​ເສັງ​ເຂົ້າ​ສູ່​ລະ​ບົບ</vt:lpstr>
      <vt:lpstr>​ຂັ້ນ​ຕອນ​ 1</vt:lpstr>
      <vt:lpstr>​ຂັ້ນ​ຕອນ​ 2</vt:lpstr>
      <vt:lpstr>​ຂັ້ນ​ຕອນ​ 3</vt:lpstr>
      <vt:lpstr>​ຂັ້ນ​ຕອນ​ 4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ວິ​ທີ​ສ້າງ​ຟາຍ​ບົດ​ສອບ​ເສັງ​ເຂົ້າ​ສູ່​ລະ​ບົບ</dc:title>
  <dc:creator>IICT-PC</dc:creator>
  <cp:lastModifiedBy>IICT-PC</cp:lastModifiedBy>
  <cp:revision>3</cp:revision>
  <dcterms:created xsi:type="dcterms:W3CDTF">2021-01-29T02:49:17Z</dcterms:created>
  <dcterms:modified xsi:type="dcterms:W3CDTF">2021-01-29T03:03:55Z</dcterms:modified>
</cp:coreProperties>
</file>